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1" r:id="rId6"/>
    <p:sldId id="262" r:id="rId7"/>
    <p:sldId id="263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best.com/cliparts/aTe/6yd/aTe6ydR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01994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ngimg.com/uploads/bear/bear_PNG234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92696"/>
            <a:ext cx="47625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43513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иногда величают медведя в русских сказках?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Медоедов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Косолапов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Топтыгин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Берлогин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Шкуру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медведя не принято делить?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Неубитого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Плюшевого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Бурого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медведь впадает зимой?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спячку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медведей является вегетарианцем?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панда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Гималайский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0/118/706/118706608_large_0_ae1bd_b6197ee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8032"/>
            <a:ext cx="3957439" cy="55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11" y="11663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Когда рождаются детёныши белых медведей?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Весной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Летом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Зимой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Осенью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Что у белого медведя чёрное?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Хвост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Загривок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Уши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Нос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Какого цвета кожа белого медведя?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Розового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Черного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Белого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Желтого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Какой проступок совершил медведь на мосту в детской песенке?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Наступил </a:t>
            </a:r>
            <a:r>
              <a:rPr lang="ru-RU" sz="2000" dirty="0"/>
              <a:t>лисе на хвост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Отшлепал Машку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Дал волку по зубам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Надрал зайцу </a:t>
            </a:r>
            <a:r>
              <a:rPr lang="ru-RU" sz="2000" dirty="0" smtClean="0"/>
              <a:t>уши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2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kladata.com/EAF2qnm6EbEhOokoRrGv93-exX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105"/>
            <a:ext cx="3358675" cy="29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841" y="188640"/>
            <a:ext cx="8892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Какой </a:t>
            </a:r>
            <a:r>
              <a:rPr lang="ru-RU" sz="2000" dirty="0">
                <a:solidFill>
                  <a:srgbClr val="C00000"/>
                </a:solidFill>
              </a:rPr>
              <a:t>русской сказке медведь сломал дом, в котором жили лесные звери?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Колобок 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Маша и медведь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Теремок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Три </a:t>
            </a:r>
            <a:r>
              <a:rPr lang="ru-RU" sz="2000" dirty="0" smtClean="0"/>
              <a:t>медведя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Как сибиряки называют медведя, не впавшего зимой в спячку?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Бродяга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Шатун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Шалый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Ходок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Что, согласно народному поверью, зимой делает медведь в </a:t>
            </a:r>
            <a:r>
              <a:rPr lang="ru-RU" sz="2000" dirty="0" smtClean="0">
                <a:solidFill>
                  <a:srgbClr val="C00000"/>
                </a:solidFill>
              </a:rPr>
              <a:t>берлоге?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Грызёт </a:t>
            </a:r>
            <a:r>
              <a:rPr lang="ru-RU" sz="2000" dirty="0"/>
              <a:t>орешки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Топит печку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Смотрит телевизор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Сосёт лапу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 кем белый медведь может встретиться на своей родине только при помощи волшебства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 </a:t>
            </a:r>
            <a:r>
              <a:rPr lang="ru-RU" sz="2000" dirty="0"/>
              <a:t>пингвином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лососем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тюленем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</a:t>
            </a:r>
            <a:r>
              <a:rPr lang="ru-RU" sz="2000" dirty="0" smtClean="0"/>
              <a:t>моржом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94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Где-то на белом свете,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всегда мороз,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Трутся спиной медведи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земную ось.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Мимо плывут столетья,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Спят подо льдом моря,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Трутся об ось медведи,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Вертится Земля.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Ла-ла-ла-ла-ла-ла-ла,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Вертится быстрей Земля.</a:t>
            </a:r>
          </a:p>
          <a:p>
            <a:endParaRPr lang="ru-RU" dirty="0"/>
          </a:p>
        </p:txBody>
      </p:sp>
      <p:pic>
        <p:nvPicPr>
          <p:cNvPr id="1026" name="Picture 2" descr="C:\Users\Nataliy\Desktop\398682252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634506" cy="57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6840760" cy="590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Крутят они, стараясь,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Вертят земную ось,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влюблённым раньше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Встретиться пришлось,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однажды утром,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на год иль два,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сказал кому-то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слова.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Ла-ла-ла-ла-ла-ла-ла,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Вертится быстрей Земля.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Ла-ла-ла-ла-ла-ла-ла,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Вертится быстрей Земля.</a:t>
            </a:r>
          </a:p>
        </p:txBody>
      </p:sp>
      <p:pic>
        <p:nvPicPr>
          <p:cNvPr id="2050" name="Picture 2" descr="C:\Users\Nataliy\Desktop\1464118114_4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64" y="980728"/>
            <a:ext cx="37253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48883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весенним ливнем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придёт рассвет,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двоих счастливых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Много-много лет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сверкать зарницы,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ручьи звенеть,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туман клубиться,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Белый, как медведь.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Где-то на белом свете,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всегда мороз,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Трутся спиной медведи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земную ось.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Мимо плывут столетья,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Спят подо льдом моря,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Трутся об ось медведи,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Вертится Земля.</a:t>
            </a:r>
          </a:p>
          <a:p>
            <a:endParaRPr lang="ru-RU" dirty="0"/>
          </a:p>
        </p:txBody>
      </p:sp>
      <p:pic>
        <p:nvPicPr>
          <p:cNvPr id="3074" name="Picture 2" descr="C:\Users\Nataliy\Desktop\1482740901_2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32" y="548680"/>
            <a:ext cx="3931424" cy="53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8" y="404664"/>
            <a:ext cx="455633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liy\Desktop\квест для родителей\b465b197a626693a7e5f591206c506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387033" cy="63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329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 Strelkova</dc:creator>
  <cp:lastModifiedBy>Nataliy Strelkova</cp:lastModifiedBy>
  <cp:revision>13</cp:revision>
  <dcterms:created xsi:type="dcterms:W3CDTF">2017-11-17T09:52:03Z</dcterms:created>
  <dcterms:modified xsi:type="dcterms:W3CDTF">2017-11-30T12:21:28Z</dcterms:modified>
</cp:coreProperties>
</file>