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7" r:id="rId3"/>
    <p:sldId id="276" r:id="rId4"/>
    <p:sldId id="257" r:id="rId5"/>
    <p:sldId id="258" r:id="rId6"/>
    <p:sldId id="275" r:id="rId7"/>
    <p:sldId id="261" r:id="rId8"/>
    <p:sldId id="259" r:id="rId9"/>
    <p:sldId id="270" r:id="rId10"/>
    <p:sldId id="274" r:id="rId11"/>
    <p:sldId id="263" r:id="rId12"/>
    <p:sldId id="264" r:id="rId13"/>
    <p:sldId id="271" r:id="rId14"/>
    <p:sldId id="265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20780-971B-4106-A388-DF199625A6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FA803-5204-4D12-9A13-5A87800C6DF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Виды чая</a:t>
          </a:r>
          <a:endParaRPr lang="ru-RU" dirty="0">
            <a:solidFill>
              <a:schemeClr val="bg1"/>
            </a:solidFill>
          </a:endParaRPr>
        </a:p>
      </dgm:t>
    </dgm:pt>
    <dgm:pt modelId="{47C07CFA-FA9F-469A-A03D-E6F912F19B56}" type="parTrans" cxnId="{ED0454C1-D749-4A70-B250-5F6E1ED47B78}">
      <dgm:prSet/>
      <dgm:spPr/>
      <dgm:t>
        <a:bodyPr/>
        <a:lstStyle/>
        <a:p>
          <a:endParaRPr lang="ru-RU"/>
        </a:p>
      </dgm:t>
    </dgm:pt>
    <dgm:pt modelId="{A13D07E9-E7AE-463E-B3D7-7AFB9ECC2724}" type="sibTrans" cxnId="{ED0454C1-D749-4A70-B250-5F6E1ED47B78}">
      <dgm:prSet/>
      <dgm:spPr/>
      <dgm:t>
        <a:bodyPr/>
        <a:lstStyle/>
        <a:p>
          <a:endParaRPr lang="ru-RU"/>
        </a:p>
      </dgm:t>
    </dgm:pt>
    <dgm:pt modelId="{96565CBB-02DA-4E54-B453-2E68EF2E6E21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</a:schemeClr>
              </a:solidFill>
            </a:rPr>
            <a:t>Черный</a:t>
          </a:r>
          <a:endParaRPr lang="ru-RU" dirty="0">
            <a:solidFill>
              <a:schemeClr val="tx1">
                <a:lumMod val="95000"/>
              </a:schemeClr>
            </a:solidFill>
          </a:endParaRPr>
        </a:p>
      </dgm:t>
    </dgm:pt>
    <dgm:pt modelId="{85BF4981-C447-48F7-BBCB-AD34C8440F68}" type="parTrans" cxnId="{14E5DC6D-E7FB-4874-9369-217994A516B1}">
      <dgm:prSet/>
      <dgm:spPr/>
      <dgm:t>
        <a:bodyPr/>
        <a:lstStyle/>
        <a:p>
          <a:endParaRPr lang="ru-RU"/>
        </a:p>
      </dgm:t>
    </dgm:pt>
    <dgm:pt modelId="{548DAC9E-3136-4CA6-9E94-D65D0BF3304B}" type="sibTrans" cxnId="{14E5DC6D-E7FB-4874-9369-217994A516B1}">
      <dgm:prSet/>
      <dgm:spPr/>
      <dgm:t>
        <a:bodyPr/>
        <a:lstStyle/>
        <a:p>
          <a:endParaRPr lang="ru-RU"/>
        </a:p>
      </dgm:t>
    </dgm:pt>
    <dgm:pt modelId="{4989CF28-E4C7-4773-83AA-9C8B8FA3E00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Зеленый</a:t>
          </a:r>
          <a:r>
            <a:rPr lang="ru-RU" dirty="0" smtClean="0"/>
            <a:t> </a:t>
          </a:r>
          <a:endParaRPr lang="ru-RU" dirty="0"/>
        </a:p>
      </dgm:t>
    </dgm:pt>
    <dgm:pt modelId="{6FA42425-C6ED-43E3-8882-962AB68D69C1}" type="parTrans" cxnId="{836D8C0A-E8EF-462E-AE09-1D09D83D670C}">
      <dgm:prSet/>
      <dgm:spPr/>
      <dgm:t>
        <a:bodyPr/>
        <a:lstStyle/>
        <a:p>
          <a:endParaRPr lang="ru-RU"/>
        </a:p>
      </dgm:t>
    </dgm:pt>
    <dgm:pt modelId="{FAE8CA1F-16B0-4DCA-9176-283A5232555A}" type="sibTrans" cxnId="{836D8C0A-E8EF-462E-AE09-1D09D83D670C}">
      <dgm:prSet/>
      <dgm:spPr/>
      <dgm:t>
        <a:bodyPr/>
        <a:lstStyle/>
        <a:p>
          <a:endParaRPr lang="ru-RU"/>
        </a:p>
      </dgm:t>
    </dgm:pt>
    <dgm:pt modelId="{457554CB-0691-4A2B-A376-16DB239C24F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Красный</a:t>
          </a:r>
          <a:endParaRPr lang="ru-RU" dirty="0">
            <a:solidFill>
              <a:schemeClr val="tx1"/>
            </a:solidFill>
          </a:endParaRPr>
        </a:p>
      </dgm:t>
    </dgm:pt>
    <dgm:pt modelId="{1264C266-683F-4BA9-BD04-1C6C0905822F}" type="parTrans" cxnId="{001181EF-3325-4A67-8F9A-FC6E3FF60BC2}">
      <dgm:prSet/>
      <dgm:spPr/>
      <dgm:t>
        <a:bodyPr/>
        <a:lstStyle/>
        <a:p>
          <a:endParaRPr lang="ru-RU"/>
        </a:p>
      </dgm:t>
    </dgm:pt>
    <dgm:pt modelId="{CCE5C1AC-295D-4D50-9825-BCB2717709C2}" type="sibTrans" cxnId="{001181EF-3325-4A67-8F9A-FC6E3FF60BC2}">
      <dgm:prSet/>
      <dgm:spPr/>
      <dgm:t>
        <a:bodyPr/>
        <a:lstStyle/>
        <a:p>
          <a:endParaRPr lang="ru-RU"/>
        </a:p>
      </dgm:t>
    </dgm:pt>
    <dgm:pt modelId="{C92A21D2-5321-461B-90AD-65725A28C9DD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Желтый</a:t>
          </a:r>
          <a:endParaRPr lang="ru-RU" dirty="0">
            <a:solidFill>
              <a:schemeClr val="tx1"/>
            </a:solidFill>
          </a:endParaRPr>
        </a:p>
      </dgm:t>
    </dgm:pt>
    <dgm:pt modelId="{29059239-9EB0-4863-A3CC-330E485453AD}" type="parTrans" cxnId="{233DF018-C5B4-4F63-9D66-5E6B83FE2CC7}">
      <dgm:prSet/>
      <dgm:spPr/>
      <dgm:t>
        <a:bodyPr/>
        <a:lstStyle/>
        <a:p>
          <a:endParaRPr lang="ru-RU"/>
        </a:p>
      </dgm:t>
    </dgm:pt>
    <dgm:pt modelId="{2CF24303-C809-4FD5-AA1A-8A7DDA9BD0C3}" type="sibTrans" cxnId="{233DF018-C5B4-4F63-9D66-5E6B83FE2CC7}">
      <dgm:prSet/>
      <dgm:spPr/>
      <dgm:t>
        <a:bodyPr/>
        <a:lstStyle/>
        <a:p>
          <a:endParaRPr lang="ru-RU"/>
        </a:p>
      </dgm:t>
    </dgm:pt>
    <dgm:pt modelId="{6D4521D1-C93C-40AF-B856-02F03D9E2362}" type="pres">
      <dgm:prSet presAssocID="{89920780-971B-4106-A388-DF199625A6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520685-C897-4DAA-A1B8-C0CAD3FE400E}" type="pres">
      <dgm:prSet presAssocID="{034FA803-5204-4D12-9A13-5A87800C6DFE}" presName="hierRoot1" presStyleCnt="0">
        <dgm:presLayoutVars>
          <dgm:hierBranch val="init"/>
        </dgm:presLayoutVars>
      </dgm:prSet>
      <dgm:spPr/>
    </dgm:pt>
    <dgm:pt modelId="{EF03B9C6-CF85-4F49-88B0-7D0DBAF73939}" type="pres">
      <dgm:prSet presAssocID="{034FA803-5204-4D12-9A13-5A87800C6DFE}" presName="rootComposite1" presStyleCnt="0"/>
      <dgm:spPr/>
    </dgm:pt>
    <dgm:pt modelId="{6AA56F58-573E-4EDA-8870-A84545930805}" type="pres">
      <dgm:prSet presAssocID="{034FA803-5204-4D12-9A13-5A87800C6DFE}" presName="rootText1" presStyleLbl="node0" presStyleIdx="0" presStyleCnt="1" custLinFactY="-100000" custLinFactNeighborX="5099" custLinFactNeighborY="-103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4EC71-DC53-4DE4-8B94-E8E1A295BE7D}" type="pres">
      <dgm:prSet presAssocID="{034FA803-5204-4D12-9A13-5A87800C6DF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571E44-A965-4ACA-8B88-AA27069A61FF}" type="pres">
      <dgm:prSet presAssocID="{034FA803-5204-4D12-9A13-5A87800C6DFE}" presName="hierChild2" presStyleCnt="0"/>
      <dgm:spPr/>
    </dgm:pt>
    <dgm:pt modelId="{DE9BB17A-6636-4DA5-A5D5-2D0E8E4AA238}" type="pres">
      <dgm:prSet presAssocID="{85BF4981-C447-48F7-BBCB-AD34C8440F6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CAB0721-9C07-445A-BB2F-187E4ABEA4E8}" type="pres">
      <dgm:prSet presAssocID="{96565CBB-02DA-4E54-B453-2E68EF2E6E21}" presName="hierRoot2" presStyleCnt="0">
        <dgm:presLayoutVars>
          <dgm:hierBranch val="init"/>
        </dgm:presLayoutVars>
      </dgm:prSet>
      <dgm:spPr/>
    </dgm:pt>
    <dgm:pt modelId="{3B2B337C-0B45-4676-8A38-FE08812CA028}" type="pres">
      <dgm:prSet presAssocID="{96565CBB-02DA-4E54-B453-2E68EF2E6E21}" presName="rootComposite" presStyleCnt="0"/>
      <dgm:spPr/>
    </dgm:pt>
    <dgm:pt modelId="{4900FD0F-19B9-493B-8742-9BBAE0611BEA}" type="pres">
      <dgm:prSet presAssocID="{96565CBB-02DA-4E54-B453-2E68EF2E6E2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4E5D6-4B48-4B04-90BB-C2D5E22FAADE}" type="pres">
      <dgm:prSet presAssocID="{96565CBB-02DA-4E54-B453-2E68EF2E6E21}" presName="rootConnector" presStyleLbl="node2" presStyleIdx="0" presStyleCnt="4"/>
      <dgm:spPr/>
      <dgm:t>
        <a:bodyPr/>
        <a:lstStyle/>
        <a:p>
          <a:endParaRPr lang="ru-RU"/>
        </a:p>
      </dgm:t>
    </dgm:pt>
    <dgm:pt modelId="{934BE5AF-BE74-4479-A5FD-EC3B1FB4C9BB}" type="pres">
      <dgm:prSet presAssocID="{96565CBB-02DA-4E54-B453-2E68EF2E6E21}" presName="hierChild4" presStyleCnt="0"/>
      <dgm:spPr/>
    </dgm:pt>
    <dgm:pt modelId="{D94CB99E-4E48-4C42-A78F-67B3D2194CA4}" type="pres">
      <dgm:prSet presAssocID="{96565CBB-02DA-4E54-B453-2E68EF2E6E21}" presName="hierChild5" presStyleCnt="0"/>
      <dgm:spPr/>
    </dgm:pt>
    <dgm:pt modelId="{19DEDCBA-516E-42A3-94D8-874414C8F124}" type="pres">
      <dgm:prSet presAssocID="{6FA42425-C6ED-43E3-8882-962AB68D69C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F3046ED-AFC2-456E-8F4E-82B7B08AD2F9}" type="pres">
      <dgm:prSet presAssocID="{4989CF28-E4C7-4773-83AA-9C8B8FA3E001}" presName="hierRoot2" presStyleCnt="0">
        <dgm:presLayoutVars>
          <dgm:hierBranch val="init"/>
        </dgm:presLayoutVars>
      </dgm:prSet>
      <dgm:spPr/>
    </dgm:pt>
    <dgm:pt modelId="{8301DC1D-BF22-44DC-9613-88263B7FDC1C}" type="pres">
      <dgm:prSet presAssocID="{4989CF28-E4C7-4773-83AA-9C8B8FA3E001}" presName="rootComposite" presStyleCnt="0"/>
      <dgm:spPr/>
    </dgm:pt>
    <dgm:pt modelId="{82A0D897-2C74-44E2-B6C0-495F1984033C}" type="pres">
      <dgm:prSet presAssocID="{4989CF28-E4C7-4773-83AA-9C8B8FA3E00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01ED3-89EB-4F94-A956-7575959FCB7C}" type="pres">
      <dgm:prSet presAssocID="{4989CF28-E4C7-4773-83AA-9C8B8FA3E001}" presName="rootConnector" presStyleLbl="node2" presStyleIdx="1" presStyleCnt="4"/>
      <dgm:spPr/>
      <dgm:t>
        <a:bodyPr/>
        <a:lstStyle/>
        <a:p>
          <a:endParaRPr lang="ru-RU"/>
        </a:p>
      </dgm:t>
    </dgm:pt>
    <dgm:pt modelId="{F398C455-457E-4A5B-AF50-8DD6524BAA74}" type="pres">
      <dgm:prSet presAssocID="{4989CF28-E4C7-4773-83AA-9C8B8FA3E001}" presName="hierChild4" presStyleCnt="0"/>
      <dgm:spPr/>
    </dgm:pt>
    <dgm:pt modelId="{B282C155-B5D0-4685-AFD2-16C441999912}" type="pres">
      <dgm:prSet presAssocID="{4989CF28-E4C7-4773-83AA-9C8B8FA3E001}" presName="hierChild5" presStyleCnt="0"/>
      <dgm:spPr/>
    </dgm:pt>
    <dgm:pt modelId="{86C5F84E-B89D-4E2F-844E-344D1A4A9DB4}" type="pres">
      <dgm:prSet presAssocID="{1264C266-683F-4BA9-BD04-1C6C0905822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446BB07-B9FC-4336-9FA5-E81115D23507}" type="pres">
      <dgm:prSet presAssocID="{457554CB-0691-4A2B-A376-16DB239C24FE}" presName="hierRoot2" presStyleCnt="0">
        <dgm:presLayoutVars>
          <dgm:hierBranch val="init"/>
        </dgm:presLayoutVars>
      </dgm:prSet>
      <dgm:spPr/>
    </dgm:pt>
    <dgm:pt modelId="{FF299B77-B613-45F5-ADCC-C58C8800DB6F}" type="pres">
      <dgm:prSet presAssocID="{457554CB-0691-4A2B-A376-16DB239C24FE}" presName="rootComposite" presStyleCnt="0"/>
      <dgm:spPr/>
    </dgm:pt>
    <dgm:pt modelId="{6824F16F-CE39-4386-9EBD-EBA3734CAB21}" type="pres">
      <dgm:prSet presAssocID="{457554CB-0691-4A2B-A376-16DB239C24F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A8B2C-C21A-40F5-83E4-8956781AFDD0}" type="pres">
      <dgm:prSet presAssocID="{457554CB-0691-4A2B-A376-16DB239C24FE}" presName="rootConnector" presStyleLbl="node2" presStyleIdx="2" presStyleCnt="4"/>
      <dgm:spPr/>
      <dgm:t>
        <a:bodyPr/>
        <a:lstStyle/>
        <a:p>
          <a:endParaRPr lang="ru-RU"/>
        </a:p>
      </dgm:t>
    </dgm:pt>
    <dgm:pt modelId="{3AAF6E06-8072-43D0-B8CB-86AB1E33AF6D}" type="pres">
      <dgm:prSet presAssocID="{457554CB-0691-4A2B-A376-16DB239C24FE}" presName="hierChild4" presStyleCnt="0"/>
      <dgm:spPr/>
    </dgm:pt>
    <dgm:pt modelId="{727D1AB1-BBFB-48D2-B6ED-8C97D09DD857}" type="pres">
      <dgm:prSet presAssocID="{457554CB-0691-4A2B-A376-16DB239C24FE}" presName="hierChild5" presStyleCnt="0"/>
      <dgm:spPr/>
    </dgm:pt>
    <dgm:pt modelId="{AC86496A-6540-4FA9-A3D5-6B7974D699EF}" type="pres">
      <dgm:prSet presAssocID="{29059239-9EB0-4863-A3CC-330E485453AD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61BD632-882A-4677-8E93-31C33F9A0B19}" type="pres">
      <dgm:prSet presAssocID="{C92A21D2-5321-461B-90AD-65725A28C9DD}" presName="hierRoot2" presStyleCnt="0">
        <dgm:presLayoutVars>
          <dgm:hierBranch val="init"/>
        </dgm:presLayoutVars>
      </dgm:prSet>
      <dgm:spPr/>
    </dgm:pt>
    <dgm:pt modelId="{2247B414-9094-4521-8D37-913DA33BFCCE}" type="pres">
      <dgm:prSet presAssocID="{C92A21D2-5321-461B-90AD-65725A28C9DD}" presName="rootComposite" presStyleCnt="0"/>
      <dgm:spPr/>
    </dgm:pt>
    <dgm:pt modelId="{971B241D-977F-4449-80A5-EC6AFD870BF9}" type="pres">
      <dgm:prSet presAssocID="{C92A21D2-5321-461B-90AD-65725A28C9D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41A3F-4F82-48CA-ABBF-CCDA48C8B911}" type="pres">
      <dgm:prSet presAssocID="{C92A21D2-5321-461B-90AD-65725A28C9DD}" presName="rootConnector" presStyleLbl="node2" presStyleIdx="3" presStyleCnt="4"/>
      <dgm:spPr/>
      <dgm:t>
        <a:bodyPr/>
        <a:lstStyle/>
        <a:p>
          <a:endParaRPr lang="ru-RU"/>
        </a:p>
      </dgm:t>
    </dgm:pt>
    <dgm:pt modelId="{4E728452-B596-4AE4-B710-CFA563B3B37F}" type="pres">
      <dgm:prSet presAssocID="{C92A21D2-5321-461B-90AD-65725A28C9DD}" presName="hierChild4" presStyleCnt="0"/>
      <dgm:spPr/>
    </dgm:pt>
    <dgm:pt modelId="{555AE1EB-A001-4C58-B840-4919C6388F0E}" type="pres">
      <dgm:prSet presAssocID="{C92A21D2-5321-461B-90AD-65725A28C9DD}" presName="hierChild5" presStyleCnt="0"/>
      <dgm:spPr/>
    </dgm:pt>
    <dgm:pt modelId="{CE7B9976-6C8F-4AA4-A3D3-B049B5C25A17}" type="pres">
      <dgm:prSet presAssocID="{034FA803-5204-4D12-9A13-5A87800C6DFE}" presName="hierChild3" presStyleCnt="0"/>
      <dgm:spPr/>
    </dgm:pt>
  </dgm:ptLst>
  <dgm:cxnLst>
    <dgm:cxn modelId="{001181EF-3325-4A67-8F9A-FC6E3FF60BC2}" srcId="{034FA803-5204-4D12-9A13-5A87800C6DFE}" destId="{457554CB-0691-4A2B-A376-16DB239C24FE}" srcOrd="2" destOrd="0" parTransId="{1264C266-683F-4BA9-BD04-1C6C0905822F}" sibTransId="{CCE5C1AC-295D-4D50-9825-BCB2717709C2}"/>
    <dgm:cxn modelId="{233DF018-C5B4-4F63-9D66-5E6B83FE2CC7}" srcId="{034FA803-5204-4D12-9A13-5A87800C6DFE}" destId="{C92A21D2-5321-461B-90AD-65725A28C9DD}" srcOrd="3" destOrd="0" parTransId="{29059239-9EB0-4863-A3CC-330E485453AD}" sibTransId="{2CF24303-C809-4FD5-AA1A-8A7DDA9BD0C3}"/>
    <dgm:cxn modelId="{FA271DD5-C1A3-40B8-9774-C2B69A6E7FB3}" type="presOf" srcId="{6FA42425-C6ED-43E3-8882-962AB68D69C1}" destId="{19DEDCBA-516E-42A3-94D8-874414C8F124}" srcOrd="0" destOrd="0" presId="urn:microsoft.com/office/officeart/2005/8/layout/orgChart1"/>
    <dgm:cxn modelId="{5AB31F2C-0364-45F3-AD92-DF54DC6B337D}" type="presOf" srcId="{034FA803-5204-4D12-9A13-5A87800C6DFE}" destId="{6AA56F58-573E-4EDA-8870-A84545930805}" srcOrd="0" destOrd="0" presId="urn:microsoft.com/office/officeart/2005/8/layout/orgChart1"/>
    <dgm:cxn modelId="{BE792DAC-533E-4E25-9F52-33701289EC80}" type="presOf" srcId="{4989CF28-E4C7-4773-83AA-9C8B8FA3E001}" destId="{82A0D897-2C74-44E2-B6C0-495F1984033C}" srcOrd="0" destOrd="0" presId="urn:microsoft.com/office/officeart/2005/8/layout/orgChart1"/>
    <dgm:cxn modelId="{780B8342-41D0-4BCF-9BAE-672547E09AD4}" type="presOf" srcId="{457554CB-0691-4A2B-A376-16DB239C24FE}" destId="{6824F16F-CE39-4386-9EBD-EBA3734CAB21}" srcOrd="0" destOrd="0" presId="urn:microsoft.com/office/officeart/2005/8/layout/orgChart1"/>
    <dgm:cxn modelId="{836D8C0A-E8EF-462E-AE09-1D09D83D670C}" srcId="{034FA803-5204-4D12-9A13-5A87800C6DFE}" destId="{4989CF28-E4C7-4773-83AA-9C8B8FA3E001}" srcOrd="1" destOrd="0" parTransId="{6FA42425-C6ED-43E3-8882-962AB68D69C1}" sibTransId="{FAE8CA1F-16B0-4DCA-9176-283A5232555A}"/>
    <dgm:cxn modelId="{D9DA20E4-5A65-4126-9EAC-3C2C612D7D7B}" type="presOf" srcId="{85BF4981-C447-48F7-BBCB-AD34C8440F68}" destId="{DE9BB17A-6636-4DA5-A5D5-2D0E8E4AA238}" srcOrd="0" destOrd="0" presId="urn:microsoft.com/office/officeart/2005/8/layout/orgChart1"/>
    <dgm:cxn modelId="{7B184378-67E1-4AF3-9FA8-F69561AFF046}" type="presOf" srcId="{1264C266-683F-4BA9-BD04-1C6C0905822F}" destId="{86C5F84E-B89D-4E2F-844E-344D1A4A9DB4}" srcOrd="0" destOrd="0" presId="urn:microsoft.com/office/officeart/2005/8/layout/orgChart1"/>
    <dgm:cxn modelId="{ED0454C1-D749-4A70-B250-5F6E1ED47B78}" srcId="{89920780-971B-4106-A388-DF199625A6F9}" destId="{034FA803-5204-4D12-9A13-5A87800C6DFE}" srcOrd="0" destOrd="0" parTransId="{47C07CFA-FA9F-469A-A03D-E6F912F19B56}" sibTransId="{A13D07E9-E7AE-463E-B3D7-7AFB9ECC2724}"/>
    <dgm:cxn modelId="{40F7E6EB-6506-4F4B-9AF8-DA16B6E41A52}" type="presOf" srcId="{96565CBB-02DA-4E54-B453-2E68EF2E6E21}" destId="{4900FD0F-19B9-493B-8742-9BBAE0611BEA}" srcOrd="0" destOrd="0" presId="urn:microsoft.com/office/officeart/2005/8/layout/orgChart1"/>
    <dgm:cxn modelId="{69CCB8A6-19F6-46FF-9DE6-23C6E0211F89}" type="presOf" srcId="{457554CB-0691-4A2B-A376-16DB239C24FE}" destId="{D17A8B2C-C21A-40F5-83E4-8956781AFDD0}" srcOrd="1" destOrd="0" presId="urn:microsoft.com/office/officeart/2005/8/layout/orgChart1"/>
    <dgm:cxn modelId="{59AA79F6-04CC-43F3-A1CA-9694E43C05E3}" type="presOf" srcId="{C92A21D2-5321-461B-90AD-65725A28C9DD}" destId="{971B241D-977F-4449-80A5-EC6AFD870BF9}" srcOrd="0" destOrd="0" presId="urn:microsoft.com/office/officeart/2005/8/layout/orgChart1"/>
    <dgm:cxn modelId="{3EC60BD8-B17D-4C37-BBE9-C707BA4D71C5}" type="presOf" srcId="{96565CBB-02DA-4E54-B453-2E68EF2E6E21}" destId="{9144E5D6-4B48-4B04-90BB-C2D5E22FAADE}" srcOrd="1" destOrd="0" presId="urn:microsoft.com/office/officeart/2005/8/layout/orgChart1"/>
    <dgm:cxn modelId="{D59233FB-4D16-4200-8C8D-E21BC699F6C1}" type="presOf" srcId="{034FA803-5204-4D12-9A13-5A87800C6DFE}" destId="{3594EC71-DC53-4DE4-8B94-E8E1A295BE7D}" srcOrd="1" destOrd="0" presId="urn:microsoft.com/office/officeart/2005/8/layout/orgChart1"/>
    <dgm:cxn modelId="{8CC9084F-3FCC-4702-80C7-C936E1F83D4D}" type="presOf" srcId="{C92A21D2-5321-461B-90AD-65725A28C9DD}" destId="{B8A41A3F-4F82-48CA-ABBF-CCDA48C8B911}" srcOrd="1" destOrd="0" presId="urn:microsoft.com/office/officeart/2005/8/layout/orgChart1"/>
    <dgm:cxn modelId="{5954EB34-9A7A-48B3-ACD2-178C9AEF7297}" type="presOf" srcId="{4989CF28-E4C7-4773-83AA-9C8B8FA3E001}" destId="{A5C01ED3-89EB-4F94-A956-7575959FCB7C}" srcOrd="1" destOrd="0" presId="urn:microsoft.com/office/officeart/2005/8/layout/orgChart1"/>
    <dgm:cxn modelId="{14E5DC6D-E7FB-4874-9369-217994A516B1}" srcId="{034FA803-5204-4D12-9A13-5A87800C6DFE}" destId="{96565CBB-02DA-4E54-B453-2E68EF2E6E21}" srcOrd="0" destOrd="0" parTransId="{85BF4981-C447-48F7-BBCB-AD34C8440F68}" sibTransId="{548DAC9E-3136-4CA6-9E94-D65D0BF3304B}"/>
    <dgm:cxn modelId="{17D9174B-530B-4B34-BD90-A457326DB5DC}" type="presOf" srcId="{29059239-9EB0-4863-A3CC-330E485453AD}" destId="{AC86496A-6540-4FA9-A3D5-6B7974D699EF}" srcOrd="0" destOrd="0" presId="urn:microsoft.com/office/officeart/2005/8/layout/orgChart1"/>
    <dgm:cxn modelId="{FD91E96A-ABBE-469B-970D-1DAAB962B71F}" type="presOf" srcId="{89920780-971B-4106-A388-DF199625A6F9}" destId="{6D4521D1-C93C-40AF-B856-02F03D9E2362}" srcOrd="0" destOrd="0" presId="urn:microsoft.com/office/officeart/2005/8/layout/orgChart1"/>
    <dgm:cxn modelId="{2F0EA427-B439-40DE-841E-12566F2E9C05}" type="presParOf" srcId="{6D4521D1-C93C-40AF-B856-02F03D9E2362}" destId="{98520685-C897-4DAA-A1B8-C0CAD3FE400E}" srcOrd="0" destOrd="0" presId="urn:microsoft.com/office/officeart/2005/8/layout/orgChart1"/>
    <dgm:cxn modelId="{1DD331BC-56A4-4919-81FD-AAAA73C5D5FE}" type="presParOf" srcId="{98520685-C897-4DAA-A1B8-C0CAD3FE400E}" destId="{EF03B9C6-CF85-4F49-88B0-7D0DBAF73939}" srcOrd="0" destOrd="0" presId="urn:microsoft.com/office/officeart/2005/8/layout/orgChart1"/>
    <dgm:cxn modelId="{EBE6D80F-EE66-4BED-9AF4-14B3E60832A9}" type="presParOf" srcId="{EF03B9C6-CF85-4F49-88B0-7D0DBAF73939}" destId="{6AA56F58-573E-4EDA-8870-A84545930805}" srcOrd="0" destOrd="0" presId="urn:microsoft.com/office/officeart/2005/8/layout/orgChart1"/>
    <dgm:cxn modelId="{3DB8726E-B197-4B39-BD32-3C426A681519}" type="presParOf" srcId="{EF03B9C6-CF85-4F49-88B0-7D0DBAF73939}" destId="{3594EC71-DC53-4DE4-8B94-E8E1A295BE7D}" srcOrd="1" destOrd="0" presId="urn:microsoft.com/office/officeart/2005/8/layout/orgChart1"/>
    <dgm:cxn modelId="{2B7A387B-095F-499B-948B-48C6BB7F8656}" type="presParOf" srcId="{98520685-C897-4DAA-A1B8-C0CAD3FE400E}" destId="{34571E44-A965-4ACA-8B88-AA27069A61FF}" srcOrd="1" destOrd="0" presId="urn:microsoft.com/office/officeart/2005/8/layout/orgChart1"/>
    <dgm:cxn modelId="{79DC9A75-CAFF-4E51-80E9-2BCDD0E72EDD}" type="presParOf" srcId="{34571E44-A965-4ACA-8B88-AA27069A61FF}" destId="{DE9BB17A-6636-4DA5-A5D5-2D0E8E4AA238}" srcOrd="0" destOrd="0" presId="urn:microsoft.com/office/officeart/2005/8/layout/orgChart1"/>
    <dgm:cxn modelId="{DA5119AB-D723-483C-909A-62E89E53D54E}" type="presParOf" srcId="{34571E44-A965-4ACA-8B88-AA27069A61FF}" destId="{8CAB0721-9C07-445A-BB2F-187E4ABEA4E8}" srcOrd="1" destOrd="0" presId="urn:microsoft.com/office/officeart/2005/8/layout/orgChart1"/>
    <dgm:cxn modelId="{9F6BA46E-EAB7-49CB-9192-582B3B4E6C4D}" type="presParOf" srcId="{8CAB0721-9C07-445A-BB2F-187E4ABEA4E8}" destId="{3B2B337C-0B45-4676-8A38-FE08812CA028}" srcOrd="0" destOrd="0" presId="urn:microsoft.com/office/officeart/2005/8/layout/orgChart1"/>
    <dgm:cxn modelId="{59B9C025-0626-4B28-BA3B-9A02E3AA54B1}" type="presParOf" srcId="{3B2B337C-0B45-4676-8A38-FE08812CA028}" destId="{4900FD0F-19B9-493B-8742-9BBAE0611BEA}" srcOrd="0" destOrd="0" presId="urn:microsoft.com/office/officeart/2005/8/layout/orgChart1"/>
    <dgm:cxn modelId="{92F7E55C-02D5-4B17-922E-2923C2D5AC1D}" type="presParOf" srcId="{3B2B337C-0B45-4676-8A38-FE08812CA028}" destId="{9144E5D6-4B48-4B04-90BB-C2D5E22FAADE}" srcOrd="1" destOrd="0" presId="urn:microsoft.com/office/officeart/2005/8/layout/orgChart1"/>
    <dgm:cxn modelId="{CDE7017E-C535-4FF9-8BCA-A61C9B363192}" type="presParOf" srcId="{8CAB0721-9C07-445A-BB2F-187E4ABEA4E8}" destId="{934BE5AF-BE74-4479-A5FD-EC3B1FB4C9BB}" srcOrd="1" destOrd="0" presId="urn:microsoft.com/office/officeart/2005/8/layout/orgChart1"/>
    <dgm:cxn modelId="{E1849A96-EC8C-4FA8-BAE5-80D66D751584}" type="presParOf" srcId="{8CAB0721-9C07-445A-BB2F-187E4ABEA4E8}" destId="{D94CB99E-4E48-4C42-A78F-67B3D2194CA4}" srcOrd="2" destOrd="0" presId="urn:microsoft.com/office/officeart/2005/8/layout/orgChart1"/>
    <dgm:cxn modelId="{2143B133-BDE0-458E-9886-6EB787FDED9D}" type="presParOf" srcId="{34571E44-A965-4ACA-8B88-AA27069A61FF}" destId="{19DEDCBA-516E-42A3-94D8-874414C8F124}" srcOrd="2" destOrd="0" presId="urn:microsoft.com/office/officeart/2005/8/layout/orgChart1"/>
    <dgm:cxn modelId="{96E2004F-8C12-4DAE-974E-C70CA6BDB91E}" type="presParOf" srcId="{34571E44-A965-4ACA-8B88-AA27069A61FF}" destId="{BF3046ED-AFC2-456E-8F4E-82B7B08AD2F9}" srcOrd="3" destOrd="0" presId="urn:microsoft.com/office/officeart/2005/8/layout/orgChart1"/>
    <dgm:cxn modelId="{F4AC6BF6-D7A4-4DF1-97D4-C138BE731960}" type="presParOf" srcId="{BF3046ED-AFC2-456E-8F4E-82B7B08AD2F9}" destId="{8301DC1D-BF22-44DC-9613-88263B7FDC1C}" srcOrd="0" destOrd="0" presId="urn:microsoft.com/office/officeart/2005/8/layout/orgChart1"/>
    <dgm:cxn modelId="{496B7D0E-AF34-41E7-A348-D5447DEAFB94}" type="presParOf" srcId="{8301DC1D-BF22-44DC-9613-88263B7FDC1C}" destId="{82A0D897-2C74-44E2-B6C0-495F1984033C}" srcOrd="0" destOrd="0" presId="urn:microsoft.com/office/officeart/2005/8/layout/orgChart1"/>
    <dgm:cxn modelId="{B3AC01AB-0479-4961-8087-10D8E83A7DF9}" type="presParOf" srcId="{8301DC1D-BF22-44DC-9613-88263B7FDC1C}" destId="{A5C01ED3-89EB-4F94-A956-7575959FCB7C}" srcOrd="1" destOrd="0" presId="urn:microsoft.com/office/officeart/2005/8/layout/orgChart1"/>
    <dgm:cxn modelId="{B8D3075F-8C22-4943-9F6D-4A2B82393412}" type="presParOf" srcId="{BF3046ED-AFC2-456E-8F4E-82B7B08AD2F9}" destId="{F398C455-457E-4A5B-AF50-8DD6524BAA74}" srcOrd="1" destOrd="0" presId="urn:microsoft.com/office/officeart/2005/8/layout/orgChart1"/>
    <dgm:cxn modelId="{9C764289-DC3B-4F90-8C79-EC88A1D6885E}" type="presParOf" srcId="{BF3046ED-AFC2-456E-8F4E-82B7B08AD2F9}" destId="{B282C155-B5D0-4685-AFD2-16C441999912}" srcOrd="2" destOrd="0" presId="urn:microsoft.com/office/officeart/2005/8/layout/orgChart1"/>
    <dgm:cxn modelId="{7004F312-4CA5-452B-BC8F-D25BBA595A2E}" type="presParOf" srcId="{34571E44-A965-4ACA-8B88-AA27069A61FF}" destId="{86C5F84E-B89D-4E2F-844E-344D1A4A9DB4}" srcOrd="4" destOrd="0" presId="urn:microsoft.com/office/officeart/2005/8/layout/orgChart1"/>
    <dgm:cxn modelId="{68765C0C-72D1-492F-BC29-577A4EF3CF5E}" type="presParOf" srcId="{34571E44-A965-4ACA-8B88-AA27069A61FF}" destId="{E446BB07-B9FC-4336-9FA5-E81115D23507}" srcOrd="5" destOrd="0" presId="urn:microsoft.com/office/officeart/2005/8/layout/orgChart1"/>
    <dgm:cxn modelId="{4315D8EC-350C-4600-AA3D-37CBBC6C7908}" type="presParOf" srcId="{E446BB07-B9FC-4336-9FA5-E81115D23507}" destId="{FF299B77-B613-45F5-ADCC-C58C8800DB6F}" srcOrd="0" destOrd="0" presId="urn:microsoft.com/office/officeart/2005/8/layout/orgChart1"/>
    <dgm:cxn modelId="{D6C683B7-2DCC-4A51-848E-CA7FF0EA4107}" type="presParOf" srcId="{FF299B77-B613-45F5-ADCC-C58C8800DB6F}" destId="{6824F16F-CE39-4386-9EBD-EBA3734CAB21}" srcOrd="0" destOrd="0" presId="urn:microsoft.com/office/officeart/2005/8/layout/orgChart1"/>
    <dgm:cxn modelId="{C427CDE0-AF99-480B-ACBC-FFDE3E0DA186}" type="presParOf" srcId="{FF299B77-B613-45F5-ADCC-C58C8800DB6F}" destId="{D17A8B2C-C21A-40F5-83E4-8956781AFDD0}" srcOrd="1" destOrd="0" presId="urn:microsoft.com/office/officeart/2005/8/layout/orgChart1"/>
    <dgm:cxn modelId="{701D4C72-AAE6-4CC0-9C96-C1350A9E1808}" type="presParOf" srcId="{E446BB07-B9FC-4336-9FA5-E81115D23507}" destId="{3AAF6E06-8072-43D0-B8CB-86AB1E33AF6D}" srcOrd="1" destOrd="0" presId="urn:microsoft.com/office/officeart/2005/8/layout/orgChart1"/>
    <dgm:cxn modelId="{90F1AF5C-742A-4426-BB43-CE5EAD20A788}" type="presParOf" srcId="{E446BB07-B9FC-4336-9FA5-E81115D23507}" destId="{727D1AB1-BBFB-48D2-B6ED-8C97D09DD857}" srcOrd="2" destOrd="0" presId="urn:microsoft.com/office/officeart/2005/8/layout/orgChart1"/>
    <dgm:cxn modelId="{83EFD773-76D4-44AB-BA25-6CF34E27BE63}" type="presParOf" srcId="{34571E44-A965-4ACA-8B88-AA27069A61FF}" destId="{AC86496A-6540-4FA9-A3D5-6B7974D699EF}" srcOrd="6" destOrd="0" presId="urn:microsoft.com/office/officeart/2005/8/layout/orgChart1"/>
    <dgm:cxn modelId="{3D4C8AD0-7151-48A2-96B1-26CE30C20B07}" type="presParOf" srcId="{34571E44-A965-4ACA-8B88-AA27069A61FF}" destId="{361BD632-882A-4677-8E93-31C33F9A0B19}" srcOrd="7" destOrd="0" presId="urn:microsoft.com/office/officeart/2005/8/layout/orgChart1"/>
    <dgm:cxn modelId="{7E2DDA0D-6D51-4D7C-B3D4-D8970EABDE61}" type="presParOf" srcId="{361BD632-882A-4677-8E93-31C33F9A0B19}" destId="{2247B414-9094-4521-8D37-913DA33BFCCE}" srcOrd="0" destOrd="0" presId="urn:microsoft.com/office/officeart/2005/8/layout/orgChart1"/>
    <dgm:cxn modelId="{351D6FA3-A88D-4D0A-9860-0479D05CB538}" type="presParOf" srcId="{2247B414-9094-4521-8D37-913DA33BFCCE}" destId="{971B241D-977F-4449-80A5-EC6AFD870BF9}" srcOrd="0" destOrd="0" presId="urn:microsoft.com/office/officeart/2005/8/layout/orgChart1"/>
    <dgm:cxn modelId="{538B4D53-F5D8-4B66-8ACB-6F76AB080E9E}" type="presParOf" srcId="{2247B414-9094-4521-8D37-913DA33BFCCE}" destId="{B8A41A3F-4F82-48CA-ABBF-CCDA48C8B911}" srcOrd="1" destOrd="0" presId="urn:microsoft.com/office/officeart/2005/8/layout/orgChart1"/>
    <dgm:cxn modelId="{DE5B1E8F-F64E-466D-9112-81618DD8B89F}" type="presParOf" srcId="{361BD632-882A-4677-8E93-31C33F9A0B19}" destId="{4E728452-B596-4AE4-B710-CFA563B3B37F}" srcOrd="1" destOrd="0" presId="urn:microsoft.com/office/officeart/2005/8/layout/orgChart1"/>
    <dgm:cxn modelId="{D64E7684-850C-43B0-9616-187DE840EA9B}" type="presParOf" srcId="{361BD632-882A-4677-8E93-31C33F9A0B19}" destId="{555AE1EB-A001-4C58-B840-4919C6388F0E}" srcOrd="2" destOrd="0" presId="urn:microsoft.com/office/officeart/2005/8/layout/orgChart1"/>
    <dgm:cxn modelId="{2191AE59-DE64-41C8-B71D-224B5741668D}" type="presParOf" srcId="{98520685-C897-4DAA-A1B8-C0CAD3FE400E}" destId="{CE7B9976-6C8F-4AA4-A3D3-B049B5C25A1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86496A-6540-4FA9-A3D5-6B7974D699EF}">
      <dsp:nvSpPr>
        <dsp:cNvPr id="0" name=""/>
        <dsp:cNvSpPr/>
      </dsp:nvSpPr>
      <dsp:spPr>
        <a:xfrm>
          <a:off x="4341951" y="916647"/>
          <a:ext cx="3233949" cy="860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28"/>
              </a:lnTo>
              <a:lnTo>
                <a:pt x="3233949" y="667528"/>
              </a:lnTo>
              <a:lnTo>
                <a:pt x="3233949" y="860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5F84E-B89D-4E2F-844E-344D1A4A9DB4}">
      <dsp:nvSpPr>
        <dsp:cNvPr id="0" name=""/>
        <dsp:cNvSpPr/>
      </dsp:nvSpPr>
      <dsp:spPr>
        <a:xfrm>
          <a:off x="4341951" y="916647"/>
          <a:ext cx="1015663" cy="860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28"/>
              </a:lnTo>
              <a:lnTo>
                <a:pt x="1015663" y="667528"/>
              </a:lnTo>
              <a:lnTo>
                <a:pt x="1015663" y="860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EDCBA-516E-42A3-94D8-874414C8F124}">
      <dsp:nvSpPr>
        <dsp:cNvPr id="0" name=""/>
        <dsp:cNvSpPr/>
      </dsp:nvSpPr>
      <dsp:spPr>
        <a:xfrm>
          <a:off x="3139328" y="916647"/>
          <a:ext cx="1202622" cy="860024"/>
        </a:xfrm>
        <a:custGeom>
          <a:avLst/>
          <a:gdLst/>
          <a:ahLst/>
          <a:cxnLst/>
          <a:rect l="0" t="0" r="0" b="0"/>
          <a:pathLst>
            <a:path>
              <a:moveTo>
                <a:pt x="1202622" y="0"/>
              </a:moveTo>
              <a:lnTo>
                <a:pt x="1202622" y="667528"/>
              </a:lnTo>
              <a:lnTo>
                <a:pt x="0" y="667528"/>
              </a:lnTo>
              <a:lnTo>
                <a:pt x="0" y="860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BB17A-6636-4DA5-A5D5-2D0E8E4AA238}">
      <dsp:nvSpPr>
        <dsp:cNvPr id="0" name=""/>
        <dsp:cNvSpPr/>
      </dsp:nvSpPr>
      <dsp:spPr>
        <a:xfrm>
          <a:off x="921042" y="916647"/>
          <a:ext cx="3420909" cy="860024"/>
        </a:xfrm>
        <a:custGeom>
          <a:avLst/>
          <a:gdLst/>
          <a:ahLst/>
          <a:cxnLst/>
          <a:rect l="0" t="0" r="0" b="0"/>
          <a:pathLst>
            <a:path>
              <a:moveTo>
                <a:pt x="3420909" y="0"/>
              </a:moveTo>
              <a:lnTo>
                <a:pt x="3420909" y="667528"/>
              </a:lnTo>
              <a:lnTo>
                <a:pt x="0" y="667528"/>
              </a:lnTo>
              <a:lnTo>
                <a:pt x="0" y="860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56F58-573E-4EDA-8870-A84545930805}">
      <dsp:nvSpPr>
        <dsp:cNvPr id="0" name=""/>
        <dsp:cNvSpPr/>
      </dsp:nvSpPr>
      <dsp:spPr>
        <a:xfrm>
          <a:off x="3425304" y="0"/>
          <a:ext cx="1833294" cy="916647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/>
              </a:solidFill>
            </a:rPr>
            <a:t>Виды чая</a:t>
          </a:r>
          <a:endParaRPr lang="ru-RU" sz="3400" kern="1200" dirty="0">
            <a:solidFill>
              <a:schemeClr val="bg1"/>
            </a:solidFill>
          </a:endParaRPr>
        </a:p>
      </dsp:txBody>
      <dsp:txXfrm>
        <a:off x="3425304" y="0"/>
        <a:ext cx="1833294" cy="916647"/>
      </dsp:txXfrm>
    </dsp:sp>
    <dsp:sp modelId="{4900FD0F-19B9-493B-8742-9BBAE0611BEA}">
      <dsp:nvSpPr>
        <dsp:cNvPr id="0" name=""/>
        <dsp:cNvSpPr/>
      </dsp:nvSpPr>
      <dsp:spPr>
        <a:xfrm>
          <a:off x="4395" y="1776671"/>
          <a:ext cx="1833294" cy="916647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>
                  <a:lumMod val="95000"/>
                </a:schemeClr>
              </a:solidFill>
            </a:rPr>
            <a:t>Черный</a:t>
          </a:r>
          <a:endParaRPr lang="ru-RU" sz="34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395" y="1776671"/>
        <a:ext cx="1833294" cy="916647"/>
      </dsp:txXfrm>
    </dsp:sp>
    <dsp:sp modelId="{82A0D897-2C74-44E2-B6C0-495F1984033C}">
      <dsp:nvSpPr>
        <dsp:cNvPr id="0" name=""/>
        <dsp:cNvSpPr/>
      </dsp:nvSpPr>
      <dsp:spPr>
        <a:xfrm>
          <a:off x="2222681" y="1776671"/>
          <a:ext cx="1833294" cy="916647"/>
        </a:xfrm>
        <a:prstGeom prst="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70C0"/>
              </a:solidFill>
            </a:rPr>
            <a:t>Зеленый</a:t>
          </a:r>
          <a:r>
            <a:rPr lang="ru-RU" sz="3400" kern="1200" dirty="0" smtClean="0"/>
            <a:t> </a:t>
          </a:r>
          <a:endParaRPr lang="ru-RU" sz="3400" kern="1200" dirty="0"/>
        </a:p>
      </dsp:txBody>
      <dsp:txXfrm>
        <a:off x="2222681" y="1776671"/>
        <a:ext cx="1833294" cy="916647"/>
      </dsp:txXfrm>
    </dsp:sp>
    <dsp:sp modelId="{6824F16F-CE39-4386-9EBD-EBA3734CAB21}">
      <dsp:nvSpPr>
        <dsp:cNvPr id="0" name=""/>
        <dsp:cNvSpPr/>
      </dsp:nvSpPr>
      <dsp:spPr>
        <a:xfrm>
          <a:off x="4440967" y="1776671"/>
          <a:ext cx="1833294" cy="91664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Красный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4440967" y="1776671"/>
        <a:ext cx="1833294" cy="916647"/>
      </dsp:txXfrm>
    </dsp:sp>
    <dsp:sp modelId="{971B241D-977F-4449-80A5-EC6AFD870BF9}">
      <dsp:nvSpPr>
        <dsp:cNvPr id="0" name=""/>
        <dsp:cNvSpPr/>
      </dsp:nvSpPr>
      <dsp:spPr>
        <a:xfrm>
          <a:off x="6659254" y="1776671"/>
          <a:ext cx="1833294" cy="91664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Желтый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6659254" y="1776671"/>
        <a:ext cx="1833294" cy="916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МДОУ «Колосок»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«ТРАДИЦИЯ РУССКОГО ЧАЕПИТИЯ»</a:t>
            </a:r>
          </a:p>
          <a:p>
            <a:pPr algn="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Воспитатели: Полякова Н.А.</a:t>
            </a: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Журавлева Н.М.</a:t>
            </a:r>
          </a:p>
          <a:p>
            <a:pPr algn="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Администратор\Рабочий стол\2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09800"/>
            <a:ext cx="3226650" cy="4495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2-tub-ru.yandex.net/i?id=bba8af449338a6a880238b6754d58f50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8224"/>
            <a:ext cx="5257800" cy="3499776"/>
          </a:xfrm>
          <a:prstGeom prst="rect">
            <a:avLst/>
          </a:prstGeom>
          <a:noFill/>
        </p:spPr>
      </p:pic>
      <p:pic>
        <p:nvPicPr>
          <p:cNvPr id="7170" name="Picture 2" descr="http://formosatea.ru/img/ferm01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4978400" cy="3733800"/>
          </a:xfrm>
          <a:prstGeom prst="rect">
            <a:avLst/>
          </a:prstGeom>
          <a:noFill/>
        </p:spPr>
      </p:pic>
      <p:pic>
        <p:nvPicPr>
          <p:cNvPr id="7172" name="Picture 4" descr="http://www.unileverhealthcarenutrition.co.nz/Images/1713/1713-592930-Green-te_h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ea-terra.ru/wp-content/uploads/2013/09/2013_09_26_09_010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267200" cy="3200400"/>
          </a:xfrm>
          <a:prstGeom prst="rect">
            <a:avLst/>
          </a:prstGeom>
          <a:noFill/>
        </p:spPr>
      </p:pic>
      <p:pic>
        <p:nvPicPr>
          <p:cNvPr id="6148" name="Picture 4" descr="http://realchinatea.ru/sites/default/files/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471929" cy="2971800"/>
          </a:xfrm>
          <a:prstGeom prst="rect">
            <a:avLst/>
          </a:prstGeom>
          <a:noFill/>
        </p:spPr>
      </p:pic>
      <p:pic>
        <p:nvPicPr>
          <p:cNvPr id="7" name="Picture 4" descr="http://www.unileverhealthcarenutrition.co.nz/Images/1713/1713-592930-Green-te_h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3810000" cy="2543175"/>
          </a:xfrm>
          <a:prstGeom prst="rect">
            <a:avLst/>
          </a:prstGeom>
          <a:noFill/>
        </p:spPr>
      </p:pic>
      <p:pic>
        <p:nvPicPr>
          <p:cNvPr id="6150" name="Picture 6" descr="http://newstes.ru/uploads/posts/2017-02/uchenye-dokazali-effektivnost-zelenogo-chaya-v-borbe-s-rakom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0486" y="3657600"/>
            <a:ext cx="411351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deivk.ru/wp-content/uploads/2016/02/tumblr_n14g00cB3R1ts57zi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77209"/>
            <a:ext cx="4953000" cy="3780791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ed5d79f8376a84660e3c24ceeb547b7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000"/>
            <a:ext cx="714375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s.web2edu.ru/dc68ec85-8a46-4a95-a0d1-2997066da713/aa78aa46-7ed8-49c4-a483-5f3a76fd73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4828671" cy="3276600"/>
          </a:xfrm>
          <a:prstGeom prst="rect">
            <a:avLst/>
          </a:prstGeom>
          <a:noFill/>
        </p:spPr>
      </p:pic>
      <p:pic>
        <p:nvPicPr>
          <p:cNvPr id="1038" name="Picture 14" descr="http://lenagold.ru/fon/clipart/ch/cha/chash1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190748" cy="1947334"/>
          </a:xfrm>
          <a:prstGeom prst="rect">
            <a:avLst/>
          </a:prstGeom>
          <a:noFill/>
        </p:spPr>
      </p:pic>
      <p:pic>
        <p:nvPicPr>
          <p:cNvPr id="1040" name="Picture 16" descr="http://lenagold.ru/fon/clipart/ch/cha/chash1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3400"/>
            <a:ext cx="2171700" cy="1930402"/>
          </a:xfrm>
          <a:prstGeom prst="rect">
            <a:avLst/>
          </a:prstGeom>
          <a:noFill/>
        </p:spPr>
      </p:pic>
      <p:pic>
        <p:nvPicPr>
          <p:cNvPr id="1042" name="Picture 18" descr="http://lenagold.ru/fon/clipart/ch/cha/chash1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2057400" cy="1828802"/>
          </a:xfrm>
          <a:prstGeom prst="rect">
            <a:avLst/>
          </a:prstGeom>
          <a:noFill/>
        </p:spPr>
      </p:pic>
      <p:pic>
        <p:nvPicPr>
          <p:cNvPr id="1044" name="Picture 20" descr="http://lenagold.ru/fon/clipart/ch/cha/chash1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14800"/>
            <a:ext cx="2209800" cy="196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yt3.ggpht.com/-MgQWzQHDajk/AAAAAAAAAAI/AAAAAAAAAAA/t7r69bFv-L0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otvet.imgsmail.ru/download/4ee570ea1eb9bdb4263b8a3fa59ec1e8_i-1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399"/>
            <a:ext cx="9144000" cy="670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p.bvf.ru/image/photo/2340323_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6184" cy="638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ocbase.org/uploads/posts/2016-03/3/4/3/3430658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21524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elikol.ru/dostc/%D0%9C%D0%B1%D0%BE%D1%83+%C2%AB%D0%9C%D0%B0%D0%BB%D1%8B%D0%B3%D0%B8%D0%BD%D1%81%D0%BA%D0%B0%D1%8F+%D1%81%D0%BE%D1%88%C2%BB+%D0%A0%D1%83%D1%81%D1%81%D0%BA%D0%B8%D0%B5+%D1%82%D1%80%D0%B0%D0%B4%D0%B8%D1%86%D0%B8%D0%B8c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3800" y="-1676400"/>
            <a:ext cx="11684000" cy="876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istoryspaces.com/wp-content/uploads/2016/01/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0"/>
            <a:ext cx="7646547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lide.ru/images/12/19006/38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583781" cy="3429000"/>
          </a:xfrm>
          <a:prstGeom prst="rect">
            <a:avLst/>
          </a:prstGeom>
          <a:noFill/>
        </p:spPr>
      </p:pic>
      <p:pic>
        <p:nvPicPr>
          <p:cNvPr id="3074" name="Picture 2" descr="https://im3-tub-ru.yandex.net/i?id=64b5a56848107481a227cf369697cdc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444" y="304800"/>
            <a:ext cx="4404556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osti.ru/patterns/00/06/ea/5ef6828fd0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153945"/>
            <a:ext cx="7620000" cy="701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3-tub-ru.yandex.net/i?id=ef7460267304a252c8f6bc1807524b8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8704"/>
            <a:ext cx="7696200" cy="605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che-graphicslib.viator.com/graphicslib/media/a9/mengdingshan-tea-plantation-photo_2147241-770t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18834" cy="5127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3"/>
          <a:ext cx="84969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Users\User-Se7en\Desktop\орк\картинки\жёлт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124200"/>
            <a:ext cx="1705337" cy="1716782"/>
          </a:xfrm>
          <a:prstGeom prst="rect">
            <a:avLst/>
          </a:prstGeom>
          <a:noFill/>
        </p:spPr>
      </p:pic>
      <p:pic>
        <p:nvPicPr>
          <p:cNvPr id="3076" name="Picture 4" descr="C:\Users\User-Se7en\Desktop\орк\картинки\зелё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276600"/>
            <a:ext cx="1800200" cy="1350150"/>
          </a:xfrm>
          <a:prstGeom prst="rect">
            <a:avLst/>
          </a:prstGeom>
          <a:noFill/>
        </p:spPr>
      </p:pic>
      <p:pic>
        <p:nvPicPr>
          <p:cNvPr id="3077" name="Picture 5" descr="C:\Users\User-Se7en\Desktop\орк\картинки\крас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3276600"/>
            <a:ext cx="1428750" cy="1428750"/>
          </a:xfrm>
          <a:prstGeom prst="rect">
            <a:avLst/>
          </a:prstGeom>
          <a:noFill/>
        </p:spPr>
      </p:pic>
      <p:pic>
        <p:nvPicPr>
          <p:cNvPr id="3078" name="Picture 6" descr="C:\Users\User-Se7en\Desktop\орк\картинки\чёк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3276600"/>
            <a:ext cx="1512168" cy="1008112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"Свежий чай подобен бальзаму. Чай, простоявший ночь, подобен змее".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38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МДОУ «Колосок»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«Колосок»</dc:title>
  <dc:creator>Нина</dc:creator>
  <cp:lastModifiedBy>Нина</cp:lastModifiedBy>
  <cp:revision>30</cp:revision>
  <dcterms:created xsi:type="dcterms:W3CDTF">2017-02-27T13:26:18Z</dcterms:created>
  <dcterms:modified xsi:type="dcterms:W3CDTF">2017-04-23T14:36:47Z</dcterms:modified>
</cp:coreProperties>
</file>